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409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933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20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98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73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52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72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813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24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135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67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CA72-EB69-4EA1-92B0-AC0C712FD89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9B6F4-8962-4088-9913-71DA11B7E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4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perpathology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2400" dirty="0" smtClean="0"/>
              <a:t>شرایط فایل</a:t>
            </a:r>
            <a:br>
              <a:rPr lang="fa-IR" sz="2400" dirty="0" smtClean="0"/>
            </a:br>
            <a:r>
              <a:rPr lang="fa-IR" sz="2400" dirty="0" smtClean="0"/>
              <a:t>1- حداکثر 30 اسلاید</a:t>
            </a:r>
            <a:br>
              <a:rPr lang="fa-IR" sz="2400" dirty="0" smtClean="0"/>
            </a:br>
            <a:r>
              <a:rPr lang="fa-IR" sz="2400" dirty="0" smtClean="0"/>
              <a:t>2- اسلاید اول شامل  نام مقاله، کد مقاله، نام نویسندگان و دسته مقاله</a:t>
            </a:r>
            <a:br>
              <a:rPr lang="fa-IR" sz="2400" dirty="0" smtClean="0"/>
            </a:br>
            <a:r>
              <a:rPr lang="fa-IR" sz="2400" dirty="0" smtClean="0"/>
              <a:t>3- سایر اسلاید ها بایستی شامل چکیده، مقدمه، مواد و روش ها، نتیجه گیری و فهرست منابع مقاله باشد.</a:t>
            </a:r>
            <a:br>
              <a:rPr lang="fa-IR" sz="2400" dirty="0" smtClean="0"/>
            </a:br>
            <a:r>
              <a:rPr lang="fa-IR" sz="2400" dirty="0" smtClean="0"/>
              <a:t>4- حجم فایل از 10 مگابایت بیشتر نباشد.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فایل مقاله خود را پس از آماده سازی نهایی به آدرس ایمیل</a:t>
            </a:r>
          </a:p>
          <a:p>
            <a:r>
              <a:rPr lang="en-US" dirty="0" smtClean="0">
                <a:hlinkClick r:id="rId2"/>
              </a:rPr>
              <a:t>paperpathology@gmail.com</a:t>
            </a:r>
            <a:endParaRPr lang="fa-IR" dirty="0" smtClean="0"/>
          </a:p>
          <a:p>
            <a:r>
              <a:rPr lang="fa-IR" smtClean="0"/>
              <a:t>ارسال فرمایید.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176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4096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7771"/>
            <a:ext cx="10515600" cy="386919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277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شرایط فایل 1- حداکثر 30 اسلاید 2- اسلاید اول شامل  نام مقاله، کد مقاله، نام نویسندگان و دسته مقاله 3- سایر اسلاید ها بایستی شامل چکیده، مقدمه، مواد و روش ها، نتیجه گیری و فهرست منابع مقاله باشد. 4- حجم فایل از 10 مگابایت بیشتر نباشد.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Morid Gouran</dc:creator>
  <cp:lastModifiedBy>Mahdi Ghaziaskar</cp:lastModifiedBy>
  <cp:revision>2</cp:revision>
  <dcterms:created xsi:type="dcterms:W3CDTF">2023-09-23T06:11:18Z</dcterms:created>
  <dcterms:modified xsi:type="dcterms:W3CDTF">2023-09-23T06:50:46Z</dcterms:modified>
</cp:coreProperties>
</file>